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302" r:id="rId3"/>
    <p:sldId id="322" r:id="rId4"/>
    <p:sldId id="330" r:id="rId5"/>
    <p:sldId id="331" r:id="rId6"/>
    <p:sldId id="332" r:id="rId7"/>
    <p:sldId id="333" r:id="rId8"/>
    <p:sldId id="325" r:id="rId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C000"/>
    <a:srgbClr val="99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6370" autoAdjust="0"/>
  </p:normalViewPr>
  <p:slideViewPr>
    <p:cSldViewPr snapToGrid="0">
      <p:cViewPr varScale="1">
        <p:scale>
          <a:sx n="48" d="100"/>
          <a:sy n="48" d="100"/>
        </p:scale>
        <p:origin x="-96" y="-14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3407"/>
          </a:xfrm>
          <a:prstGeom prst="rect">
            <a:avLst/>
          </a:prstGeom>
        </p:spPr>
        <p:txBody>
          <a:bodyPr vert="horz" lIns="92470" tIns="46235" rIns="92470" bIns="4623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3"/>
            <a:ext cx="3011699" cy="463407"/>
          </a:xfrm>
          <a:prstGeom prst="rect">
            <a:avLst/>
          </a:prstGeom>
        </p:spPr>
        <p:txBody>
          <a:bodyPr vert="horz" lIns="92470" tIns="46235" rIns="92470" bIns="46235" rtlCol="0"/>
          <a:lstStyle>
            <a:lvl1pPr algn="r">
              <a:defRPr sz="1100"/>
            </a:lvl1pPr>
          </a:lstStyle>
          <a:p>
            <a:fld id="{DC4949A4-321F-4A57-82F4-859B48E1BC1B}" type="datetimeFigureOut">
              <a:rPr lang="en-US" smtClean="0"/>
              <a:t>06/02/2017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0" tIns="46235" rIns="92470" bIns="462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4"/>
          </a:xfrm>
          <a:prstGeom prst="rect">
            <a:avLst/>
          </a:prstGeom>
        </p:spPr>
        <p:txBody>
          <a:bodyPr vert="horz" lIns="92470" tIns="46235" rIns="92470" bIns="46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3406"/>
          </a:xfrm>
          <a:prstGeom prst="rect">
            <a:avLst/>
          </a:prstGeom>
        </p:spPr>
        <p:txBody>
          <a:bodyPr vert="horz" lIns="92470" tIns="46235" rIns="92470" bIns="4623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3406"/>
          </a:xfrm>
          <a:prstGeom prst="rect">
            <a:avLst/>
          </a:prstGeom>
        </p:spPr>
        <p:txBody>
          <a:bodyPr vert="horz" lIns="92470" tIns="46235" rIns="92470" bIns="46235" rtlCol="0" anchor="b"/>
          <a:lstStyle>
            <a:lvl1pPr algn="r">
              <a:defRPr sz="1100"/>
            </a:lvl1pPr>
          </a:lstStyle>
          <a:p>
            <a:fld id="{5CCA8025-5A6C-4E07-A02B-E73A17827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2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0"/>
            <a:ext cx="5560060" cy="43278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8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7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5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3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A8025-5A6C-4E07-A02B-E73A178273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0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06/02/2017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0" y="758952"/>
            <a:ext cx="10288385" cy="3566160"/>
          </a:xfrm>
        </p:spPr>
        <p:txBody>
          <a:bodyPr>
            <a:normAutofit/>
          </a:bodyPr>
          <a:lstStyle/>
          <a:p>
            <a:r>
              <a:rPr lang="en-US" sz="7000" b="1" cap="all" dirty="0"/>
              <a:t>Old Ophir ranch </a:t>
            </a:r>
            <a:br>
              <a:rPr lang="en-US" sz="7000" b="1" cap="all" dirty="0"/>
            </a:br>
            <a:r>
              <a:rPr lang="en-US" sz="7000" b="1" cap="all" dirty="0"/>
              <a:t>special use permit</a:t>
            </a:r>
            <a:endParaRPr lang="en-US" sz="7000" cap="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/>
          <a:lstStyle/>
          <a:p>
            <a:r>
              <a:rPr lang="en-US" dirty="0"/>
              <a:t>Washoe County Board of Adjustment| June 1,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74" y="5656006"/>
            <a:ext cx="2639575" cy="5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54" y="5985253"/>
            <a:ext cx="3200400" cy="6648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Project Background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049" y="241191"/>
            <a:ext cx="382423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Special Use Permit for Commercial Stables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Directors Modification for a Reduction in Standards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Presented at 2 CAB Meetings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Horse Retirement Facility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No Events or Training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Low Visitation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Applicant is Experienced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prstClr val="white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14" y="5910628"/>
            <a:ext cx="3492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837" y="6321724"/>
            <a:ext cx="1661795" cy="328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067" y="793461"/>
            <a:ext cx="8114933" cy="50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45" y="0"/>
            <a:ext cx="815865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54" y="5985253"/>
            <a:ext cx="3200400" cy="664809"/>
          </a:xfrm>
        </p:spPr>
        <p:txBody>
          <a:bodyPr/>
          <a:lstStyle/>
          <a:p>
            <a:pPr algn="ctr"/>
            <a:r>
              <a:rPr lang="en-US" b="1" dirty="0"/>
              <a:t>Phasing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14" y="5910628"/>
            <a:ext cx="3492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034" y="578460"/>
            <a:ext cx="38242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</a:rPr>
              <a:t>Phase 1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Drive Aisle &amp; Turn Around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Fencing of Pastures 1-4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Hay Barn &amp; Stables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Temporary Office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60" y="6321724"/>
            <a:ext cx="1661795" cy="328338"/>
          </a:xfrm>
        </p:spPr>
      </p:pic>
    </p:spTree>
    <p:extLst>
      <p:ext uri="{BB962C8B-B14F-4D97-AF65-F5344CB8AC3E}">
        <p14:creationId xmlns:p14="http://schemas.microsoft.com/office/powerpoint/2010/main" val="17788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727" y="-42965"/>
            <a:ext cx="8092273" cy="69009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54" y="5985253"/>
            <a:ext cx="3200400" cy="664809"/>
          </a:xfrm>
        </p:spPr>
        <p:txBody>
          <a:bodyPr/>
          <a:lstStyle/>
          <a:p>
            <a:pPr algn="ctr"/>
            <a:r>
              <a:rPr lang="en-US" b="1" dirty="0"/>
              <a:t>Phasing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14" y="5910628"/>
            <a:ext cx="3492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034" y="578460"/>
            <a:ext cx="382423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</a:rPr>
              <a:t>Phase 1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Drive Aisle &amp; Turn Around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Fencing of Pastures 1-4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Hay Barn &amp; Stables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Temporary Office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</a:rPr>
              <a:t>Phase 2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House/Commercial Structure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Septic System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60" y="6321724"/>
            <a:ext cx="1661795" cy="328338"/>
          </a:xfrm>
        </p:spPr>
      </p:pic>
    </p:spTree>
    <p:extLst>
      <p:ext uri="{BB962C8B-B14F-4D97-AF65-F5344CB8AC3E}">
        <p14:creationId xmlns:p14="http://schemas.microsoft.com/office/powerpoint/2010/main" val="23756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55" y="0"/>
            <a:ext cx="811024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54" y="5985253"/>
            <a:ext cx="3200400" cy="664809"/>
          </a:xfrm>
        </p:spPr>
        <p:txBody>
          <a:bodyPr/>
          <a:lstStyle/>
          <a:p>
            <a:pPr algn="ctr"/>
            <a:r>
              <a:rPr lang="en-US" b="1" dirty="0"/>
              <a:t>Phasing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14" y="5910628"/>
            <a:ext cx="3492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034" y="578460"/>
            <a:ext cx="38242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</a:rPr>
              <a:t>Phase 1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Drive Aisle &amp; Turn Around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Fencing of Pastures 1-4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Hay Barn &amp; Stables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Temporary Office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</a:rPr>
              <a:t>Phase 2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House/Commercial Structure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Septic System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prstClr val="white"/>
                </a:solidFill>
              </a:rPr>
              <a:t>Phase 3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white"/>
                </a:solidFill>
              </a:rPr>
              <a:t>Shedrow</a:t>
            </a:r>
            <a:r>
              <a:rPr lang="en-US" sz="1600" dirty="0">
                <a:solidFill>
                  <a:prstClr val="white"/>
                </a:solidFill>
              </a:rPr>
              <a:t> Barns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60" y="6321724"/>
            <a:ext cx="1661795" cy="328338"/>
          </a:xfrm>
        </p:spPr>
      </p:pic>
    </p:spTree>
    <p:extLst>
      <p:ext uri="{BB962C8B-B14F-4D97-AF65-F5344CB8AC3E}">
        <p14:creationId xmlns:p14="http://schemas.microsoft.com/office/powerpoint/2010/main" val="135008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236" y="1960340"/>
            <a:ext cx="3590701" cy="48976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54" y="5985253"/>
            <a:ext cx="3200400" cy="664809"/>
          </a:xfrm>
        </p:spPr>
        <p:txBody>
          <a:bodyPr/>
          <a:lstStyle/>
          <a:p>
            <a:pPr algn="ctr"/>
            <a:r>
              <a:rPr lang="en-US" b="1" dirty="0"/>
              <a:t>Key Concerns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841" y="322164"/>
            <a:ext cx="382423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Number of Horses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No Limit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Animal welfare permit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Manure Management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Submit Plan to Health Dist.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Equine Diseases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Vaccination Records Required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Preventative flu shots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Fire Evacuation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Plan Submitted to County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14" y="5910628"/>
            <a:ext cx="3492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60" y="6321724"/>
            <a:ext cx="1661795" cy="328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940" y="42372"/>
            <a:ext cx="4748815" cy="42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5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123" y="694836"/>
            <a:ext cx="8108878" cy="52157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54" y="5985253"/>
            <a:ext cx="3200400" cy="664809"/>
          </a:xfrm>
        </p:spPr>
        <p:txBody>
          <a:bodyPr/>
          <a:lstStyle/>
          <a:p>
            <a:pPr algn="ctr"/>
            <a:r>
              <a:rPr lang="en-US" b="1" dirty="0"/>
              <a:t>Key Concerns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62" y="1320433"/>
            <a:ext cx="38242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Available Water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Water Rights Are Available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Loss of Pasture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Sustainable Pasture Management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endParaRPr lang="en-US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Dust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>
                <a:solidFill>
                  <a:prstClr val="white"/>
                </a:solidFill>
              </a:rPr>
              <a:t>Control Plan Required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14" y="5910628"/>
            <a:ext cx="3492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60" y="6321724"/>
            <a:ext cx="1661795" cy="328338"/>
          </a:xfrm>
        </p:spPr>
      </p:pic>
    </p:spTree>
    <p:extLst>
      <p:ext uri="{BB962C8B-B14F-4D97-AF65-F5344CB8AC3E}">
        <p14:creationId xmlns:p14="http://schemas.microsoft.com/office/powerpoint/2010/main" val="369627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54" y="5985253"/>
            <a:ext cx="3200400" cy="664809"/>
          </a:xfrm>
        </p:spPr>
        <p:txBody>
          <a:bodyPr/>
          <a:lstStyle/>
          <a:p>
            <a:pPr algn="ctr"/>
            <a:r>
              <a:rPr lang="en-US" b="1" dirty="0"/>
              <a:t>Closing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718" y="201081"/>
            <a:ext cx="382423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Residential Land Use Designations Allow Commercial Stables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en-US" dirty="0">
                <a:solidFill>
                  <a:prstClr val="white"/>
                </a:solidFill>
              </a:rPr>
              <a:t>Project is Located in Low Density Suburban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en-US" dirty="0">
                <a:solidFill>
                  <a:prstClr val="white"/>
                </a:solidFill>
              </a:rPr>
              <a:t>1 du/acre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County Concluded the SUP Met the Required Findings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Applicant </a:t>
            </a:r>
            <a:r>
              <a:rPr lang="en-US" sz="2000">
                <a:solidFill>
                  <a:prstClr val="white"/>
                </a:solidFill>
              </a:rPr>
              <a:t>Agrees with the </a:t>
            </a:r>
            <a:r>
              <a:rPr lang="en-US" sz="2000" dirty="0">
                <a:solidFill>
                  <a:prstClr val="white"/>
                </a:solidFill>
              </a:rPr>
              <a:t>Conditions of Approval in Staff Report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714" y="5910628"/>
            <a:ext cx="34921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960" y="6321724"/>
            <a:ext cx="1661795" cy="328338"/>
          </a:xfrm>
        </p:spPr>
      </p:pic>
      <p:grpSp>
        <p:nvGrpSpPr>
          <p:cNvPr id="13" name="Group 12"/>
          <p:cNvGrpSpPr/>
          <p:nvPr/>
        </p:nvGrpSpPr>
        <p:grpSpPr>
          <a:xfrm>
            <a:off x="4078086" y="0"/>
            <a:ext cx="8094999" cy="3231728"/>
            <a:chOff x="4078086" y="0"/>
            <a:chExt cx="8094999" cy="32317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8086" y="0"/>
              <a:ext cx="8094999" cy="270047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8086" y="2700471"/>
              <a:ext cx="8014213" cy="531257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082" y="3155182"/>
            <a:ext cx="4483092" cy="37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163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5224</TotalTime>
  <Words>208</Words>
  <Application>Microsoft Office PowerPoint</Application>
  <PresentationFormat>Custom</PresentationFormat>
  <Paragraphs>83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Old Ophir ranch  special use permit</vt:lpstr>
      <vt:lpstr>Project Background</vt:lpstr>
      <vt:lpstr>Phasing</vt:lpstr>
      <vt:lpstr>Phasing</vt:lpstr>
      <vt:lpstr>Phasing</vt:lpstr>
      <vt:lpstr>Key Concerns</vt:lpstr>
      <vt:lpstr>Key Concerns</vt:lpstr>
      <vt:lpstr>Closing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Ophir Ranch Board of Adjustment Meeting</dc:title>
  <dc:creator>Eric Hasty</dc:creator>
  <cp:lastModifiedBy>donna fagan</cp:lastModifiedBy>
  <cp:revision>303</cp:revision>
  <cp:lastPrinted>2017-05-31T19:52:34Z</cp:lastPrinted>
  <dcterms:created xsi:type="dcterms:W3CDTF">2014-09-19T20:12:08Z</dcterms:created>
  <dcterms:modified xsi:type="dcterms:W3CDTF">2017-06-02T20:56:33Z</dcterms:modified>
</cp:coreProperties>
</file>